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067E7-72FC-40A5-8FBC-39DB8596B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D56837-C893-4E31-9F04-DE80802FF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23FD54-D2AA-47C8-BC5E-25D97EFC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AFAB82-D362-4DED-8534-DD404561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0DC531-1019-4395-BED0-C7555A722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3421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5AE26-FE93-4B80-9287-AF876A8C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BB84AC-3219-48B7-840C-309BD3392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3BC441-5913-4C1E-A14B-2D2BD015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CD7F6D-14E8-4602-9FA8-0FF5FAA7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39E2CC-33B7-499A-BD00-BC1C07A92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447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B7983A-0EFC-4D6D-A5EA-633F269738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57A859-5EE8-47F2-97D7-482BC66E0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EF44D5-A72B-46B3-BEC7-0C21FA2EB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ACB756-0078-43E3-81BA-C3A9CD2BC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D33AD6-BCC6-4D3F-A0F5-A627BE3D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012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C77AD-A95B-46B5-A934-18D2BC66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EDFDF0-941D-42C5-BA55-A85923CF8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DC8683-9AE1-48C3-B0C1-F4975A8A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7AD2E4-5465-410A-B0E0-62622EB0B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6C64BB-6491-4B6A-A29D-16DCAF094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548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C6A384-B048-4361-A51C-94C860A17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0A7AEB-3FAE-43F4-8673-1F9A99DFD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B025DF-515B-43B8-9EC6-89DAEBE2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82C5E2-134A-446A-BD54-B21108FD0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29BB5-99F7-48D6-ADFC-40EA3FC7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286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02996-6C2A-47D8-A797-7A251934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D5091E-8E1C-4B0A-8AE2-0B13DA726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507190-9499-49BD-95A0-9ABC52084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51EA61-5552-4519-9326-A872B405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EE3E4C-5883-436A-AD3C-F39ACB511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2950EC-ECD4-4E6C-9078-869580A3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512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88074-E907-4CAC-8820-09FBC2FA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1E8A32-7C19-466F-9EF4-CFB709AA0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DBFA20-D0AA-4FC6-AB18-771788D1F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7D85E0-D321-419D-86C1-BB4FFB9C8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B3A1921-5068-4DF0-AC00-BED0B1462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5DA6CC-639A-4E8E-956A-680DA66CA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1891B0-2E13-41DD-A12F-3C95FD27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29EB74-9558-4047-906C-9639C578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876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FDEA1-E174-43B3-8F70-3A2FFABB4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11D6A6-B9EB-4409-A00F-42C318BE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65E91E6-AC7E-4FC7-993D-734D02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FA6453-6BE2-4403-BE85-8743990B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859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AE0658-CE67-441B-A5D5-9CE50B60A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08AB674-A53D-4E01-838E-5CAC6F1E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FEAE998-B1AA-4FFF-9BDA-FF640C204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804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502AC-520E-4CE7-8365-B247AF06A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CC32A3-410B-447E-8BAE-F6974D62C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06AEAC-BE6E-4903-B5E3-9D53442B5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FC26CA-3E6A-4104-871B-640BD513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525534-FF86-4499-8B77-47B65DA2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F550CC-DE62-4818-B293-1A8EF3BA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7050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1013F-E2AA-433B-ACBF-C4899E918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73A558B-BD3E-4E48-A210-4D4F319F79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27FFA7-B92E-4316-A88D-B06EBFFDD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475DC1-430C-4085-937E-B42AA730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7F7FAE-271C-4309-93C2-2129A4DA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735F5C-CA22-404B-AB2A-54A8FE63B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223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64DFAE0-DFB0-4629-B179-0145FC00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9169D5-0CBC-480E-AB94-ED5D79F52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3B9F06-62A6-47C6-B899-378B189A2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E2CB7-283F-48C4-BD4C-2D889B9B7472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C578D7-FBC0-4F56-917D-2DC4705B1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0FB66-1FF3-48D8-A85E-CB9384AB3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76E99-C91F-4E31-99E3-C106C2939EF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027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5430A-33D2-490F-9105-A0962EDD2E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5CBAE1-4796-4486-BE78-657A1DB58A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3FF661D-D106-43B7-A03A-87ACD18E41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y2mate.com - Sistema de impresión DTF_480p">
            <a:hlinkClick r:id="" action="ppaction://media"/>
            <a:extLst>
              <a:ext uri="{FF2B5EF4-FFF2-40B4-BE49-F238E27FC236}">
                <a16:creationId xmlns:a16="http://schemas.microsoft.com/office/drawing/2014/main" id="{B9B9E2AE-855E-4C89-8B68-59A40D10D8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638"/>
            <a:ext cx="12164807" cy="68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</cp:revision>
  <dcterms:created xsi:type="dcterms:W3CDTF">2022-09-21T23:37:33Z</dcterms:created>
  <dcterms:modified xsi:type="dcterms:W3CDTF">2022-09-21T23:37:54Z</dcterms:modified>
</cp:coreProperties>
</file>